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9.png"/><Relationship Id="rId21" Type="http://schemas.openxmlformats.org/officeDocument/2006/relationships/image" Target="../media/image113.png"/><Relationship Id="rId7" Type="http://schemas.openxmlformats.org/officeDocument/2006/relationships/image" Target="../media/image2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image" Target="../media/image32.png"/><Relationship Id="rId19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3.g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114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.png"/><Relationship Id="rId7" Type="http://schemas.openxmlformats.org/officeDocument/2006/relationships/image" Target="../media/image1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7.png"/><Relationship Id="rId7" Type="http://schemas.openxmlformats.org/officeDocument/2006/relationships/image" Target="../media/image7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0.png"/><Relationship Id="rId10" Type="http://schemas.openxmlformats.org/officeDocument/2006/relationships/image" Target="../media/image91.png"/><Relationship Id="rId4" Type="http://schemas.openxmlformats.org/officeDocument/2006/relationships/image" Target="../media/image260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96.png"/><Relationship Id="rId12" Type="http://schemas.openxmlformats.org/officeDocument/2006/relationships/image" Target="../media/image106.png"/><Relationship Id="rId2" Type="http://schemas.openxmlformats.org/officeDocument/2006/relationships/image" Target="../media/image21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104.png"/><Relationship Id="rId4" Type="http://schemas.openxmlformats.org/officeDocument/2006/relationships/image" Target="../media/image213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9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37.png"/><Relationship Id="rId19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77664"/>
              <a:ext cx="2846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70579"/>
              <a:ext cx="4896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7EBC0-7540-797D-C581-8CF96542DB29}"/>
              </a:ext>
            </a:extLst>
          </p:cNvPr>
          <p:cNvSpPr/>
          <p:nvPr/>
        </p:nvSpPr>
        <p:spPr>
          <a:xfrm>
            <a:off x="3216131" y="3562586"/>
            <a:ext cx="2464088" cy="120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5529944" y="6571607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7274" y="3984752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080" y="4557728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223224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</a:t>
            </a:r>
            <a:r>
              <a:rPr lang="en-US" sz="1600">
                <a:latin typeface="Lucida grande" panose="020B0502040204020203"/>
              </a:rPr>
              <a:t>will study </a:t>
            </a:r>
            <a:r>
              <a:rPr lang="en-US" sz="1600" dirty="0">
                <a:latin typeface="Lucida grande" panose="020B0502040204020203"/>
              </a:rPr>
              <a:t>the attractive force in multivalent solutions between interacting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7546" y="2942846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 terms, which describes the energy of charge fluctuations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81C8DB-5D1B-1FDB-131C-79C5E23FB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50" y="3544340"/>
            <a:ext cx="3024213" cy="2207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5FE2E59-C74C-38D3-DF8D-28C07FEFC08D}"/>
              </a:ext>
            </a:extLst>
          </p:cNvPr>
          <p:cNvGrpSpPr/>
          <p:nvPr/>
        </p:nvGrpSpPr>
        <p:grpSpPr>
          <a:xfrm>
            <a:off x="819961" y="4166268"/>
            <a:ext cx="4566686" cy="794443"/>
            <a:chOff x="819961" y="4078854"/>
            <a:chExt cx="4566686" cy="79444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E0ADA5C-CBDA-9EED-67AD-9ADE15D8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961" y="4648464"/>
              <a:ext cx="4445569" cy="22483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176" y="4078854"/>
              <a:ext cx="4534471" cy="426992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25AC3E1-ECED-97F3-3210-D8C80A2ACB4E}"/>
              </a:ext>
            </a:extLst>
          </p:cNvPr>
          <p:cNvSpPr/>
          <p:nvPr/>
        </p:nvSpPr>
        <p:spPr>
          <a:xfrm>
            <a:off x="1733138" y="422068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0368" y="2175217"/>
            <a:ext cx="7860285" cy="1105422"/>
            <a:chOff x="220368" y="2175217"/>
            <a:chExt cx="7860285" cy="11054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835262" y="2611207"/>
              <a:ext cx="1010778" cy="262359"/>
              <a:chOff x="3988059" y="2479617"/>
              <a:chExt cx="1337159" cy="3470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8059" y="2658290"/>
                <a:ext cx="261993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31215" y="2479617"/>
                <a:ext cx="1094003" cy="34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7E110-B2D1-EA59-9A41-12FA50F245DD}"/>
                </a:ext>
              </a:extLst>
            </p:cNvPr>
            <p:cNvSpPr/>
            <p:nvPr/>
          </p:nvSpPr>
          <p:spPr>
            <a:xfrm>
              <a:off x="4764202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A3565C-DF9F-2426-FCC1-309CDA4F917F}"/>
                </a:ext>
              </a:extLst>
            </p:cNvPr>
            <p:cNvSpPr/>
            <p:nvPr/>
          </p:nvSpPr>
          <p:spPr>
            <a:xfrm>
              <a:off x="3075385" y="3041988"/>
              <a:ext cx="233168" cy="23865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CC9F98F-BD90-417E-BFFD-A8C4B60CD2B7}"/>
              </a:ext>
            </a:extLst>
          </p:cNvPr>
          <p:cNvSpPr/>
          <p:nvPr/>
        </p:nvSpPr>
        <p:spPr>
          <a:xfrm>
            <a:off x="8156611" y="3520765"/>
            <a:ext cx="228600" cy="3126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DE5BBA-8DF3-9238-8991-9B3474E72082}"/>
              </a:ext>
            </a:extLst>
          </p:cNvPr>
          <p:cNvSpPr/>
          <p:nvPr/>
        </p:nvSpPr>
        <p:spPr>
          <a:xfrm>
            <a:off x="8598087" y="3520765"/>
            <a:ext cx="193549" cy="1563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  <p:bldP spid="75" grpId="0" animBg="1"/>
      <p:bldP spid="82" grpId="0" animBg="1"/>
      <p:bldP spid="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78869-1B65-801D-1722-F613CCD47336}"/>
              </a:ext>
            </a:extLst>
          </p:cNvPr>
          <p:cNvSpPr txBox="1"/>
          <p:nvPr/>
        </p:nvSpPr>
        <p:spPr>
          <a:xfrm>
            <a:off x="123290" y="3618824"/>
            <a:ext cx="1107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Post-development, compositions remain stable, but vary across different locations in the body and even proximally in the same neuron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55167"/>
            <a:ext cx="64289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As for NFH results, SCFT provides experimentally inaccessible polymer profiles and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Future contributions include ternary phase diagrams and thorough screening of “sequence blocks”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3086960" y="203573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4321-563F-4C9D-D5D1-6CB8EF0A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31" y="3115850"/>
            <a:ext cx="3024213" cy="22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0DFEB-E2E6-3F26-CF8D-08E912E0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9" y="4859586"/>
            <a:ext cx="4445569" cy="224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86C-144B-E10E-9AA9-64CAE641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31" y="3902201"/>
            <a:ext cx="4534471" cy="42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424" y="1929516"/>
            <a:ext cx="2999007" cy="506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2820211" y="2028937"/>
            <a:ext cx="18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distribution: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EEBE15-13FA-A5D7-1336-2176688FA3E0}"/>
              </a:ext>
            </a:extLst>
          </p:cNvPr>
          <p:cNvGrpSpPr/>
          <p:nvPr/>
        </p:nvGrpSpPr>
        <p:grpSpPr>
          <a:xfrm>
            <a:off x="8340212" y="2409254"/>
            <a:ext cx="1010778" cy="262359"/>
            <a:chOff x="3988059" y="2479617"/>
            <a:chExt cx="1337159" cy="3470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ED3D14-6B32-DFFD-0022-9C746F57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059" y="2658290"/>
              <a:ext cx="261993" cy="1150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4231215" y="2479617"/>
              <a:ext cx="1094003" cy="34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6588</TotalTime>
  <Words>2346</Words>
  <Application>Microsoft Office PowerPoint</Application>
  <PresentationFormat>Widescreen</PresentationFormat>
  <Paragraphs>515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248</cp:revision>
  <dcterms:created xsi:type="dcterms:W3CDTF">2022-03-28T18:43:16Z</dcterms:created>
  <dcterms:modified xsi:type="dcterms:W3CDTF">2022-09-09T20:31:44Z</dcterms:modified>
</cp:coreProperties>
</file>